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970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00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56" r:id="rId53"/>
    <p:sldId id="357" r:id="rId54"/>
    <p:sldId id="358" r:id="rId55"/>
    <p:sldId id="359" r:id="rId56"/>
    <p:sldId id="360" r:id="rId57"/>
    <p:sldId id="361" r:id="rId58"/>
    <p:sldId id="368" r:id="rId59"/>
    <p:sldId id="369" r:id="rId60"/>
    <p:sldId id="370" r:id="rId61"/>
    <p:sldId id="371" r:id="rId62"/>
    <p:sldId id="372" r:id="rId63"/>
    <p:sldId id="373" r:id="rId64"/>
    <p:sldId id="390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969" r:id="rId76"/>
    <p:sldId id="876" r:id="rId77"/>
    <p:sldId id="877" r:id="rId78"/>
    <p:sldId id="878" r:id="rId79"/>
    <p:sldId id="879" r:id="rId80"/>
    <p:sldId id="880" r:id="rId81"/>
    <p:sldId id="881" r:id="rId82"/>
    <p:sldId id="882" r:id="rId83"/>
    <p:sldId id="883" r:id="rId84"/>
    <p:sldId id="884" r:id="rId85"/>
    <p:sldId id="885" r:id="rId86"/>
    <p:sldId id="886" r:id="rId87"/>
    <p:sldId id="887" r:id="rId88"/>
    <p:sldId id="888" r:id="rId89"/>
    <p:sldId id="911" r:id="rId90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2">
          <p15:clr>
            <a:srgbClr val="A4A3A4"/>
          </p15:clr>
        </p15:guide>
        <p15:guide id="2" pos="21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74" y="72"/>
      </p:cViewPr>
      <p:guideLst>
        <p:guide orient="horz" pos="2912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  <a:t>06/11/2019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4938713" y="642938"/>
            <a:ext cx="2314575" cy="1736725"/>
          </a:xfrm>
        </p:spPr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4938713" y="642938"/>
            <a:ext cx="2314575" cy="1736725"/>
          </a:xfrm>
        </p:spPr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1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code.visualstudio.com/download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s://notepad-plus-plus.org/download/v7.5.4.html" TargetMode="External"/><Relationship Id="rId5" Type="http://schemas.openxmlformats.org/officeDocument/2006/relationships/image" Target="../media/image18.png"/><Relationship Id="rId15" Type="http://schemas.openxmlformats.org/officeDocument/2006/relationships/hyperlink" Target="https://www.jetbrains.com/pycharm/download/#section=windows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hyperlink" Target="https://www.python.org/downloads/" TargetMode="External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www.oreilly.com/programming/free/files/python-in-education.pdf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hyperlink" Target="http://python.org.br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hyperlink" Target="https://www.youtube.com/watch?v=Mp0vhMDI7fA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17.png"/><Relationship Id="rId9" Type="http://schemas.openxmlformats.org/officeDocument/2006/relationships/hyperlink" Target="http://pep8.org/" TargetMode="External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image" Target="../media/image17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85.png"/><Relationship Id="rId5" Type="http://schemas.openxmlformats.org/officeDocument/2006/relationships/image" Target="../media/image18.png"/><Relationship Id="rId10" Type="http://schemas.openxmlformats.org/officeDocument/2006/relationships/image" Target="../media/image84.png"/><Relationship Id="rId4" Type="http://schemas.openxmlformats.org/officeDocument/2006/relationships/image" Target="../media/image17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1.png"/><Relationship Id="rId5" Type="http://schemas.openxmlformats.org/officeDocument/2006/relationships/image" Target="../media/image18.png"/><Relationship Id="rId10" Type="http://schemas.openxmlformats.org/officeDocument/2006/relationships/image" Target="../media/image90.png"/><Relationship Id="rId4" Type="http://schemas.openxmlformats.org/officeDocument/2006/relationships/image" Target="../media/image17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94.png"/><Relationship Id="rId5" Type="http://schemas.openxmlformats.org/officeDocument/2006/relationships/image" Target="../media/image18.png"/><Relationship Id="rId10" Type="http://schemas.openxmlformats.org/officeDocument/2006/relationships/image" Target="../media/image9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96.png"/><Relationship Id="rId4" Type="http://schemas.openxmlformats.org/officeDocument/2006/relationships/image" Target="../media/image17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8.png"/><Relationship Id="rId5" Type="http://schemas.openxmlformats.org/officeDocument/2006/relationships/image" Target="../media/image11.png"/><Relationship Id="rId10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1.png"/><Relationship Id="rId4" Type="http://schemas.openxmlformats.org/officeDocument/2006/relationships/image" Target="../media/image17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3.png"/><Relationship Id="rId4" Type="http://schemas.openxmlformats.org/officeDocument/2006/relationships/image" Target="../media/image17.png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05.png"/><Relationship Id="rId4" Type="http://schemas.openxmlformats.org/officeDocument/2006/relationships/image" Target="../media/image17.png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06.png"/><Relationship Id="rId5" Type="http://schemas.openxmlformats.org/officeDocument/2006/relationships/image" Target="../media/image10.png"/><Relationship Id="rId10" Type="http://schemas.openxmlformats.org/officeDocument/2006/relationships/image" Target="../media/image98.png"/><Relationship Id="rId4" Type="http://schemas.openxmlformats.org/officeDocument/2006/relationships/image" Target="../media/image9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18.png"/><Relationship Id="rId10" Type="http://schemas.openxmlformats.org/officeDocument/2006/relationships/image" Target="../media/image109.png"/><Relationship Id="rId4" Type="http://schemas.openxmlformats.org/officeDocument/2006/relationships/image" Target="../media/image17.png"/><Relationship Id="rId9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15.png"/><Relationship Id="rId5" Type="http://schemas.openxmlformats.org/officeDocument/2006/relationships/image" Target="../media/image18.png"/><Relationship Id="rId10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18.png"/><Relationship Id="rId4" Type="http://schemas.openxmlformats.org/officeDocument/2006/relationships/image" Target="../media/image17.pn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20.png"/><Relationship Id="rId4" Type="http://schemas.openxmlformats.org/officeDocument/2006/relationships/image" Target="../media/image17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5.png"/><Relationship Id="rId3" Type="http://schemas.openxmlformats.org/officeDocument/2006/relationships/image" Target="../media/image16.png"/><Relationship Id="rId7" Type="http://schemas.openxmlformats.org/officeDocument/2006/relationships/image" Target="../media/image116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3.png"/><Relationship Id="rId5" Type="http://schemas.openxmlformats.org/officeDocument/2006/relationships/image" Target="../media/image18.png"/><Relationship Id="rId10" Type="http://schemas.openxmlformats.org/officeDocument/2006/relationships/image" Target="../media/image122.png"/><Relationship Id="rId4" Type="http://schemas.openxmlformats.org/officeDocument/2006/relationships/image" Target="../media/image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6.png"/><Relationship Id="rId21" Type="http://schemas.openxmlformats.org/officeDocument/2006/relationships/image" Target="../media/image139.png"/><Relationship Id="rId7" Type="http://schemas.openxmlformats.org/officeDocument/2006/relationships/image" Target="../media/image11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33" Type="http://schemas.openxmlformats.org/officeDocument/2006/relationships/image" Target="../media/image150.png"/><Relationship Id="rId2" Type="http://schemas.openxmlformats.org/officeDocument/2006/relationships/image" Target="../media/image1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32" Type="http://schemas.openxmlformats.org/officeDocument/2006/relationships/image" Target="../media/image149.png"/><Relationship Id="rId5" Type="http://schemas.openxmlformats.org/officeDocument/2006/relationships/image" Target="../media/image18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2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31" Type="http://schemas.openxmlformats.org/officeDocument/2006/relationships/image" Target="../media/image148.png"/><Relationship Id="rId4" Type="http://schemas.openxmlformats.org/officeDocument/2006/relationships/image" Target="../media/image17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7.png"/><Relationship Id="rId8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3.png"/><Relationship Id="rId5" Type="http://schemas.openxmlformats.org/officeDocument/2006/relationships/image" Target="../media/image18.png"/><Relationship Id="rId10" Type="http://schemas.openxmlformats.org/officeDocument/2006/relationships/image" Target="../media/image152.png"/><Relationship Id="rId4" Type="http://schemas.openxmlformats.org/officeDocument/2006/relationships/image" Target="../media/image17.png"/><Relationship Id="rId9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6.png"/><Relationship Id="rId4" Type="http://schemas.openxmlformats.org/officeDocument/2006/relationships/image" Target="../media/image17.png"/><Relationship Id="rId9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67.png"/><Relationship Id="rId21" Type="http://schemas.openxmlformats.org/officeDocument/2006/relationships/image" Target="../media/image186.png"/><Relationship Id="rId7" Type="http://schemas.openxmlformats.org/officeDocument/2006/relationships/image" Target="../media/image171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2" Type="http://schemas.openxmlformats.org/officeDocument/2006/relationships/image" Target="../media/image15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6.pn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5" Type="http://schemas.openxmlformats.org/officeDocument/2006/relationships/image" Target="../media/image169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68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196.png"/><Relationship Id="rId26" Type="http://schemas.openxmlformats.org/officeDocument/2006/relationships/image" Target="../media/image215.png"/><Relationship Id="rId39" Type="http://schemas.openxmlformats.org/officeDocument/2006/relationships/image" Target="../media/image226.png"/><Relationship Id="rId21" Type="http://schemas.openxmlformats.org/officeDocument/2006/relationships/image" Target="../media/image211.png"/><Relationship Id="rId34" Type="http://schemas.openxmlformats.org/officeDocument/2006/relationships/image" Target="../media/image177.png"/><Relationship Id="rId42" Type="http://schemas.openxmlformats.org/officeDocument/2006/relationships/image" Target="../media/image229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207.png"/><Relationship Id="rId20" Type="http://schemas.openxmlformats.org/officeDocument/2006/relationships/image" Target="../media/image210.png"/><Relationship Id="rId29" Type="http://schemas.openxmlformats.org/officeDocument/2006/relationships/image" Target="../media/image218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2.png"/><Relationship Id="rId24" Type="http://schemas.openxmlformats.org/officeDocument/2006/relationships/image" Target="../media/image214.png"/><Relationship Id="rId32" Type="http://schemas.openxmlformats.org/officeDocument/2006/relationships/image" Target="../media/image221.png"/><Relationship Id="rId37" Type="http://schemas.openxmlformats.org/officeDocument/2006/relationships/image" Target="../media/image224.png"/><Relationship Id="rId40" Type="http://schemas.openxmlformats.org/officeDocument/2006/relationships/image" Target="../media/image227.png"/><Relationship Id="rId5" Type="http://schemas.openxmlformats.org/officeDocument/2006/relationships/image" Target="../media/image169.png"/><Relationship Id="rId15" Type="http://schemas.openxmlformats.org/officeDocument/2006/relationships/image" Target="../media/image206.png"/><Relationship Id="rId23" Type="http://schemas.openxmlformats.org/officeDocument/2006/relationships/image" Target="../media/image213.png"/><Relationship Id="rId28" Type="http://schemas.openxmlformats.org/officeDocument/2006/relationships/image" Target="../media/image217.png"/><Relationship Id="rId36" Type="http://schemas.openxmlformats.org/officeDocument/2006/relationships/image" Target="../media/image223.png"/><Relationship Id="rId10" Type="http://schemas.openxmlformats.org/officeDocument/2006/relationships/image" Target="../media/image201.png"/><Relationship Id="rId19" Type="http://schemas.openxmlformats.org/officeDocument/2006/relationships/image" Target="../media/image209.png"/><Relationship Id="rId31" Type="http://schemas.openxmlformats.org/officeDocument/2006/relationships/image" Target="../media/image220.png"/><Relationship Id="rId44" Type="http://schemas.openxmlformats.org/officeDocument/2006/relationships/image" Target="../media/image231.png"/><Relationship Id="rId4" Type="http://schemas.openxmlformats.org/officeDocument/2006/relationships/image" Target="../media/image16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2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2.png"/><Relationship Id="rId43" Type="http://schemas.openxmlformats.org/officeDocument/2006/relationships/image" Target="../media/image230.png"/><Relationship Id="rId8" Type="http://schemas.openxmlformats.org/officeDocument/2006/relationships/image" Target="../media/image199.png"/><Relationship Id="rId3" Type="http://schemas.openxmlformats.org/officeDocument/2006/relationships/image" Target="../media/image167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195.png"/><Relationship Id="rId33" Type="http://schemas.openxmlformats.org/officeDocument/2006/relationships/image" Target="../media/image178.png"/><Relationship Id="rId38" Type="http://schemas.openxmlformats.org/officeDocument/2006/relationships/image" Target="../media/image2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23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234.png"/><Relationship Id="rId5" Type="http://schemas.openxmlformats.org/officeDocument/2006/relationships/image" Target="../media/image160.png"/><Relationship Id="rId10" Type="http://schemas.openxmlformats.org/officeDocument/2006/relationships/image" Target="../media/image233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237.png"/><Relationship Id="rId4" Type="http://schemas.openxmlformats.org/officeDocument/2006/relationships/image" Target="../media/image168.png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157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38.png"/><Relationship Id="rId5" Type="http://schemas.openxmlformats.org/officeDocument/2006/relationships/image" Target="../media/image169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168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247.png"/><Relationship Id="rId4" Type="http://schemas.openxmlformats.org/officeDocument/2006/relationships/image" Target="../media/image168.png"/><Relationship Id="rId9" Type="http://schemas.openxmlformats.org/officeDocument/2006/relationships/image" Target="../media/image246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21" Type="http://schemas.openxmlformats.org/officeDocument/2006/relationships/image" Target="../media/image260.png"/><Relationship Id="rId34" Type="http://schemas.openxmlformats.org/officeDocument/2006/relationships/image" Target="../media/image273.png"/><Relationship Id="rId7" Type="http://schemas.openxmlformats.org/officeDocument/2006/relationships/image" Target="../media/image171.png"/><Relationship Id="rId12" Type="http://schemas.openxmlformats.org/officeDocument/2006/relationships/image" Target="../media/image178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33" Type="http://schemas.openxmlformats.org/officeDocument/2006/relationships/image" Target="../media/image272.png"/><Relationship Id="rId38" Type="http://schemas.openxmlformats.org/officeDocument/2006/relationships/image" Target="../media/image277.png"/><Relationship Id="rId2" Type="http://schemas.openxmlformats.org/officeDocument/2006/relationships/image" Target="../media/image157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51.png"/><Relationship Id="rId24" Type="http://schemas.openxmlformats.org/officeDocument/2006/relationships/image" Target="../media/image263.png"/><Relationship Id="rId32" Type="http://schemas.openxmlformats.org/officeDocument/2006/relationships/image" Target="../media/image271.png"/><Relationship Id="rId37" Type="http://schemas.openxmlformats.org/officeDocument/2006/relationships/image" Target="../media/image276.png"/><Relationship Id="rId5" Type="http://schemas.openxmlformats.org/officeDocument/2006/relationships/image" Target="../media/image169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36" Type="http://schemas.openxmlformats.org/officeDocument/2006/relationships/image" Target="../media/image275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31" Type="http://schemas.openxmlformats.org/officeDocument/2006/relationships/image" Target="../media/image270.png"/><Relationship Id="rId4" Type="http://schemas.openxmlformats.org/officeDocument/2006/relationships/image" Target="../media/image168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Relationship Id="rId30" Type="http://schemas.openxmlformats.org/officeDocument/2006/relationships/image" Target="../media/image269.png"/><Relationship Id="rId35" Type="http://schemas.openxmlformats.org/officeDocument/2006/relationships/image" Target="../media/image274.png"/><Relationship Id="rId8" Type="http://schemas.openxmlformats.org/officeDocument/2006/relationships/image" Target="../media/image248.png"/><Relationship Id="rId3" Type="http://schemas.openxmlformats.org/officeDocument/2006/relationships/image" Target="../media/image167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6.png"/><Relationship Id="rId18" Type="http://schemas.openxmlformats.org/officeDocument/2006/relationships/image" Target="../media/image279.png"/><Relationship Id="rId26" Type="http://schemas.openxmlformats.org/officeDocument/2006/relationships/image" Target="../media/image276.png"/><Relationship Id="rId3" Type="http://schemas.openxmlformats.org/officeDocument/2006/relationships/image" Target="../media/image167.png"/><Relationship Id="rId21" Type="http://schemas.openxmlformats.org/officeDocument/2006/relationships/image" Target="../media/image282.png"/><Relationship Id="rId34" Type="http://schemas.openxmlformats.org/officeDocument/2006/relationships/image" Target="../media/image287.png"/><Relationship Id="rId7" Type="http://schemas.openxmlformats.org/officeDocument/2006/relationships/image" Target="../media/image278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5" Type="http://schemas.openxmlformats.org/officeDocument/2006/relationships/image" Target="../media/image275.png"/><Relationship Id="rId33" Type="http://schemas.openxmlformats.org/officeDocument/2006/relationships/image" Target="../media/image178.png"/><Relationship Id="rId2" Type="http://schemas.openxmlformats.org/officeDocument/2006/relationships/image" Target="../media/image157.png"/><Relationship Id="rId16" Type="http://schemas.openxmlformats.org/officeDocument/2006/relationships/image" Target="../media/image269.png"/><Relationship Id="rId20" Type="http://schemas.openxmlformats.org/officeDocument/2006/relationships/image" Target="../media/image281.png"/><Relationship Id="rId29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64.png"/><Relationship Id="rId24" Type="http://schemas.openxmlformats.org/officeDocument/2006/relationships/image" Target="../media/image274.png"/><Relationship Id="rId32" Type="http://schemas.openxmlformats.org/officeDocument/2006/relationships/image" Target="../media/image177.png"/><Relationship Id="rId5" Type="http://schemas.openxmlformats.org/officeDocument/2006/relationships/image" Target="../media/image169.png"/><Relationship Id="rId15" Type="http://schemas.openxmlformats.org/officeDocument/2006/relationships/image" Target="../media/image268.png"/><Relationship Id="rId23" Type="http://schemas.openxmlformats.org/officeDocument/2006/relationships/image" Target="../media/image273.png"/><Relationship Id="rId28" Type="http://schemas.openxmlformats.org/officeDocument/2006/relationships/image" Target="../media/image277.png"/><Relationship Id="rId36" Type="http://schemas.openxmlformats.org/officeDocument/2006/relationships/image" Target="../media/image289.png"/><Relationship Id="rId10" Type="http://schemas.openxmlformats.org/officeDocument/2006/relationships/image" Target="../media/image263.png"/><Relationship Id="rId19" Type="http://schemas.openxmlformats.org/officeDocument/2006/relationships/image" Target="../media/image280.png"/><Relationship Id="rId31" Type="http://schemas.openxmlformats.org/officeDocument/2006/relationships/image" Target="../media/image286.png"/><Relationship Id="rId4" Type="http://schemas.openxmlformats.org/officeDocument/2006/relationships/image" Target="../media/image168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2.png"/><Relationship Id="rId27" Type="http://schemas.openxmlformats.org/officeDocument/2006/relationships/image" Target="../media/image283.png"/><Relationship Id="rId30" Type="http://schemas.openxmlformats.org/officeDocument/2006/relationships/image" Target="../media/image285.png"/><Relationship Id="rId35" Type="http://schemas.openxmlformats.org/officeDocument/2006/relationships/image" Target="../media/image288.png"/><Relationship Id="rId8" Type="http://schemas.openxmlformats.org/officeDocument/2006/relationships/image" Target="../media/image2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23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234.png"/><Relationship Id="rId5" Type="http://schemas.openxmlformats.org/officeDocument/2006/relationships/image" Target="../media/image160.png"/><Relationship Id="rId10" Type="http://schemas.openxmlformats.org/officeDocument/2006/relationships/image" Target="../media/image233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4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29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92.png"/><Relationship Id="rId5" Type="http://schemas.openxmlformats.org/officeDocument/2006/relationships/image" Target="../media/image169.png"/><Relationship Id="rId10" Type="http://schemas.openxmlformats.org/officeDocument/2006/relationships/image" Target="../media/image178.png"/><Relationship Id="rId4" Type="http://schemas.openxmlformats.org/officeDocument/2006/relationships/image" Target="../media/image168.png"/><Relationship Id="rId9" Type="http://schemas.openxmlformats.org/officeDocument/2006/relationships/image" Target="../media/image2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96.png"/><Relationship Id="rId5" Type="http://schemas.openxmlformats.org/officeDocument/2006/relationships/image" Target="../media/image169.png"/><Relationship Id="rId10" Type="http://schemas.openxmlformats.org/officeDocument/2006/relationships/image" Target="../media/image295.png"/><Relationship Id="rId4" Type="http://schemas.openxmlformats.org/officeDocument/2006/relationships/image" Target="../media/image168.png"/><Relationship Id="rId9" Type="http://schemas.openxmlformats.org/officeDocument/2006/relationships/image" Target="../media/image29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00.png"/><Relationship Id="rId4" Type="http://schemas.openxmlformats.org/officeDocument/2006/relationships/image" Target="../media/image168.png"/><Relationship Id="rId9" Type="http://schemas.openxmlformats.org/officeDocument/2006/relationships/image" Target="../media/image2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01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03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06.png"/><Relationship Id="rId4" Type="http://schemas.openxmlformats.org/officeDocument/2006/relationships/image" Target="../media/image168.png"/><Relationship Id="rId9" Type="http://schemas.openxmlformats.org/officeDocument/2006/relationships/image" Target="../media/image30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157.png"/><Relationship Id="rId16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10.png"/><Relationship Id="rId5" Type="http://schemas.openxmlformats.org/officeDocument/2006/relationships/image" Target="../media/image169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168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" Type="http://schemas.openxmlformats.org/officeDocument/2006/relationships/image" Target="../media/image167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7" Type="http://schemas.openxmlformats.org/officeDocument/2006/relationships/image" Target="../media/image171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2" Type="http://schemas.openxmlformats.org/officeDocument/2006/relationships/image" Target="../media/image157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5" Type="http://schemas.openxmlformats.org/officeDocument/2006/relationships/image" Target="../media/image169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36" Type="http://schemas.openxmlformats.org/officeDocument/2006/relationships/image" Target="../media/image347.png"/><Relationship Id="rId10" Type="http://schemas.openxmlformats.org/officeDocument/2006/relationships/image" Target="../media/image313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" Type="http://schemas.openxmlformats.org/officeDocument/2006/relationships/image" Target="../media/image168.png"/><Relationship Id="rId9" Type="http://schemas.openxmlformats.org/officeDocument/2006/relationships/image" Target="../media/image321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8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49.png"/><Relationship Id="rId4" Type="http://schemas.openxmlformats.org/officeDocument/2006/relationships/image" Target="../media/image168.png"/><Relationship Id="rId9" Type="http://schemas.openxmlformats.org/officeDocument/2006/relationships/image" Target="../media/image3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5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53.png"/><Relationship Id="rId5" Type="http://schemas.openxmlformats.org/officeDocument/2006/relationships/image" Target="../media/image169.png"/><Relationship Id="rId10" Type="http://schemas.openxmlformats.org/officeDocument/2006/relationships/image" Target="../media/image352.png"/><Relationship Id="rId4" Type="http://schemas.openxmlformats.org/officeDocument/2006/relationships/image" Target="../media/image168.png"/><Relationship Id="rId9" Type="http://schemas.openxmlformats.org/officeDocument/2006/relationships/image" Target="../media/image3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57.png"/><Relationship Id="rId5" Type="http://schemas.openxmlformats.org/officeDocument/2006/relationships/image" Target="../media/image169.png"/><Relationship Id="rId15" Type="http://schemas.openxmlformats.org/officeDocument/2006/relationships/image" Target="../media/image361.png"/><Relationship Id="rId10" Type="http://schemas.openxmlformats.org/officeDocument/2006/relationships/hyperlink" Target="https://docs.python.org/3.4/library/math.html" TargetMode="External"/><Relationship Id="rId4" Type="http://schemas.openxmlformats.org/officeDocument/2006/relationships/image" Target="../media/image168.png"/><Relationship Id="rId9" Type="http://schemas.openxmlformats.org/officeDocument/2006/relationships/image" Target="../media/image356.png"/><Relationship Id="rId14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image" Target="../media/image167.png"/><Relationship Id="rId21" Type="http://schemas.openxmlformats.org/officeDocument/2006/relationships/image" Target="../media/image374.png"/><Relationship Id="rId7" Type="http://schemas.openxmlformats.org/officeDocument/2006/relationships/image" Target="../media/image17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image" Target="../media/image157.png"/><Relationship Id="rId16" Type="http://schemas.openxmlformats.org/officeDocument/2006/relationships/image" Target="../media/image370.png"/><Relationship Id="rId20" Type="http://schemas.openxmlformats.org/officeDocument/2006/relationships/image" Target="../media/image3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65.png"/><Relationship Id="rId24" Type="http://schemas.openxmlformats.org/officeDocument/2006/relationships/image" Target="../media/image377.png"/><Relationship Id="rId32" Type="http://schemas.openxmlformats.org/officeDocument/2006/relationships/image" Target="../media/image385.png"/><Relationship Id="rId5" Type="http://schemas.openxmlformats.org/officeDocument/2006/relationships/image" Target="../media/image169.png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4.png"/><Relationship Id="rId19" Type="http://schemas.openxmlformats.org/officeDocument/2006/relationships/image" Target="../media/image340.png"/><Relationship Id="rId31" Type="http://schemas.openxmlformats.org/officeDocument/2006/relationships/image" Target="../media/image384.png"/><Relationship Id="rId4" Type="http://schemas.openxmlformats.org/officeDocument/2006/relationships/image" Target="../media/image16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38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73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340.png"/><Relationship Id="rId2" Type="http://schemas.openxmlformats.org/officeDocument/2006/relationships/image" Target="../media/image157.png"/><Relationship Id="rId16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71.png"/><Relationship Id="rId5" Type="http://schemas.openxmlformats.org/officeDocument/2006/relationships/image" Target="../media/image169.png"/><Relationship Id="rId15" Type="http://schemas.openxmlformats.org/officeDocument/2006/relationships/image" Target="../media/image383.png"/><Relationship Id="rId10" Type="http://schemas.openxmlformats.org/officeDocument/2006/relationships/image" Target="../media/image367.png"/><Relationship Id="rId4" Type="http://schemas.openxmlformats.org/officeDocument/2006/relationships/image" Target="../media/image168.png"/><Relationship Id="rId9" Type="http://schemas.openxmlformats.org/officeDocument/2006/relationships/image" Target="../media/image365.png"/><Relationship Id="rId14" Type="http://schemas.openxmlformats.org/officeDocument/2006/relationships/image" Target="../media/image3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3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387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390.png"/><Relationship Id="rId4" Type="http://schemas.openxmlformats.org/officeDocument/2006/relationships/image" Target="../media/image168.png"/><Relationship Id="rId9" Type="http://schemas.openxmlformats.org/officeDocument/2006/relationships/image" Target="../media/image389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png"/><Relationship Id="rId18" Type="http://schemas.openxmlformats.org/officeDocument/2006/relationships/image" Target="../media/image401.png"/><Relationship Id="rId26" Type="http://schemas.openxmlformats.org/officeDocument/2006/relationships/image" Target="../media/image409.png"/><Relationship Id="rId39" Type="http://schemas.openxmlformats.org/officeDocument/2006/relationships/image" Target="../media/image422.png"/><Relationship Id="rId21" Type="http://schemas.openxmlformats.org/officeDocument/2006/relationships/image" Target="../media/image404.png"/><Relationship Id="rId34" Type="http://schemas.openxmlformats.org/officeDocument/2006/relationships/image" Target="../media/image417.png"/><Relationship Id="rId7" Type="http://schemas.openxmlformats.org/officeDocument/2006/relationships/image" Target="../media/image171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5" Type="http://schemas.openxmlformats.org/officeDocument/2006/relationships/image" Target="../media/image408.png"/><Relationship Id="rId33" Type="http://schemas.openxmlformats.org/officeDocument/2006/relationships/image" Target="../media/image416.png"/><Relationship Id="rId38" Type="http://schemas.openxmlformats.org/officeDocument/2006/relationships/image" Target="../media/image421.png"/><Relationship Id="rId2" Type="http://schemas.openxmlformats.org/officeDocument/2006/relationships/image" Target="../media/image157.png"/><Relationship Id="rId16" Type="http://schemas.openxmlformats.org/officeDocument/2006/relationships/image" Target="../media/image399.png"/><Relationship Id="rId20" Type="http://schemas.openxmlformats.org/officeDocument/2006/relationships/image" Target="../media/image403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394.pn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0.png"/><Relationship Id="rId5" Type="http://schemas.openxmlformats.org/officeDocument/2006/relationships/image" Target="../media/image169.png"/><Relationship Id="rId15" Type="http://schemas.openxmlformats.org/officeDocument/2006/relationships/image" Target="../media/image398.png"/><Relationship Id="rId23" Type="http://schemas.openxmlformats.org/officeDocument/2006/relationships/image" Target="../media/image406.png"/><Relationship Id="rId28" Type="http://schemas.openxmlformats.org/officeDocument/2006/relationships/image" Target="../media/image411.png"/><Relationship Id="rId36" Type="http://schemas.openxmlformats.org/officeDocument/2006/relationships/image" Target="../media/image419.png"/><Relationship Id="rId10" Type="http://schemas.openxmlformats.org/officeDocument/2006/relationships/image" Target="../media/image393.png"/><Relationship Id="rId19" Type="http://schemas.openxmlformats.org/officeDocument/2006/relationships/image" Target="../media/image402.png"/><Relationship Id="rId31" Type="http://schemas.openxmlformats.org/officeDocument/2006/relationships/image" Target="../media/image414.png"/><Relationship Id="rId4" Type="http://schemas.openxmlformats.org/officeDocument/2006/relationships/image" Target="../media/image168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Relationship Id="rId22" Type="http://schemas.openxmlformats.org/officeDocument/2006/relationships/image" Target="../media/image405.png"/><Relationship Id="rId27" Type="http://schemas.openxmlformats.org/officeDocument/2006/relationships/image" Target="../media/image410.png"/><Relationship Id="rId30" Type="http://schemas.openxmlformats.org/officeDocument/2006/relationships/image" Target="../media/image413.png"/><Relationship Id="rId35" Type="http://schemas.openxmlformats.org/officeDocument/2006/relationships/image" Target="../media/image418.png"/><Relationship Id="rId8" Type="http://schemas.openxmlformats.org/officeDocument/2006/relationships/image" Target="../media/image391.png"/><Relationship Id="rId3" Type="http://schemas.openxmlformats.org/officeDocument/2006/relationships/image" Target="../media/image16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42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7.png"/><Relationship Id="rId5" Type="http://schemas.openxmlformats.org/officeDocument/2006/relationships/image" Target="../media/image169.png"/><Relationship Id="rId10" Type="http://schemas.openxmlformats.org/officeDocument/2006/relationships/image" Target="../media/image425.png"/><Relationship Id="rId4" Type="http://schemas.openxmlformats.org/officeDocument/2006/relationships/image" Target="../media/image168.png"/><Relationship Id="rId9" Type="http://schemas.openxmlformats.org/officeDocument/2006/relationships/image" Target="../media/image4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43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3.png"/><Relationship Id="rId4" Type="http://schemas.openxmlformats.org/officeDocument/2006/relationships/image" Target="../media/image168.png"/><Relationship Id="rId9" Type="http://schemas.openxmlformats.org/officeDocument/2006/relationships/image" Target="../media/image43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5.png"/><Relationship Id="rId4" Type="http://schemas.openxmlformats.org/officeDocument/2006/relationships/image" Target="../media/image168.png"/><Relationship Id="rId9" Type="http://schemas.openxmlformats.org/officeDocument/2006/relationships/image" Target="../media/image43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7.png"/><Relationship Id="rId4" Type="http://schemas.openxmlformats.org/officeDocument/2006/relationships/image" Target="../media/image168.png"/><Relationship Id="rId9" Type="http://schemas.openxmlformats.org/officeDocument/2006/relationships/image" Target="../media/image43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439.png"/><Relationship Id="rId4" Type="http://schemas.openxmlformats.org/officeDocument/2006/relationships/image" Target="../media/image168.png"/><Relationship Id="rId9" Type="http://schemas.openxmlformats.org/officeDocument/2006/relationships/image" Target="../media/image438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71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42" Type="http://schemas.openxmlformats.org/officeDocument/2006/relationships/image" Target="../media/image474.png"/><Relationship Id="rId47" Type="http://schemas.openxmlformats.org/officeDocument/2006/relationships/image" Target="../media/image479.png"/><Relationship Id="rId50" Type="http://schemas.openxmlformats.org/officeDocument/2006/relationships/image" Target="../media/image482.png"/><Relationship Id="rId55" Type="http://schemas.openxmlformats.org/officeDocument/2006/relationships/image" Target="../media/image487.png"/><Relationship Id="rId7" Type="http://schemas.openxmlformats.org/officeDocument/2006/relationships/image" Target="../media/image171.png"/><Relationship Id="rId2" Type="http://schemas.openxmlformats.org/officeDocument/2006/relationships/image" Target="../media/image157.png"/><Relationship Id="rId16" Type="http://schemas.openxmlformats.org/officeDocument/2006/relationships/image" Target="../media/image448.png"/><Relationship Id="rId29" Type="http://schemas.openxmlformats.org/officeDocument/2006/relationships/image" Target="../media/image461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2.png"/><Relationship Id="rId45" Type="http://schemas.openxmlformats.org/officeDocument/2006/relationships/image" Target="../media/image477.png"/><Relationship Id="rId53" Type="http://schemas.openxmlformats.org/officeDocument/2006/relationships/image" Target="../media/image485.png"/><Relationship Id="rId5" Type="http://schemas.openxmlformats.org/officeDocument/2006/relationships/image" Target="../media/image169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4" Type="http://schemas.openxmlformats.org/officeDocument/2006/relationships/image" Target="../media/image476.png"/><Relationship Id="rId52" Type="http://schemas.openxmlformats.org/officeDocument/2006/relationships/image" Target="../media/image484.png"/><Relationship Id="rId4" Type="http://schemas.openxmlformats.org/officeDocument/2006/relationships/image" Target="../media/image168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43" Type="http://schemas.openxmlformats.org/officeDocument/2006/relationships/image" Target="../media/image475.png"/><Relationship Id="rId48" Type="http://schemas.openxmlformats.org/officeDocument/2006/relationships/image" Target="../media/image480.png"/><Relationship Id="rId8" Type="http://schemas.openxmlformats.org/officeDocument/2006/relationships/image" Target="../media/image440.png"/><Relationship Id="rId51" Type="http://schemas.openxmlformats.org/officeDocument/2006/relationships/image" Target="../media/image483.png"/><Relationship Id="rId3" Type="http://schemas.openxmlformats.org/officeDocument/2006/relationships/image" Target="../media/image167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46" Type="http://schemas.openxmlformats.org/officeDocument/2006/relationships/image" Target="../media/image478.png"/><Relationship Id="rId20" Type="http://schemas.openxmlformats.org/officeDocument/2006/relationships/image" Target="../media/image452.png"/><Relationship Id="rId41" Type="http://schemas.openxmlformats.org/officeDocument/2006/relationships/image" Target="../media/image473.png"/><Relationship Id="rId54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49" Type="http://schemas.openxmlformats.org/officeDocument/2006/relationships/image" Target="../media/image4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49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49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490.png"/><Relationship Id="rId5" Type="http://schemas.openxmlformats.org/officeDocument/2006/relationships/image" Target="../media/image169.png"/><Relationship Id="rId10" Type="http://schemas.openxmlformats.org/officeDocument/2006/relationships/image" Target="../media/image489.png"/><Relationship Id="rId4" Type="http://schemas.openxmlformats.org/officeDocument/2006/relationships/image" Target="../media/image168.png"/><Relationship Id="rId9" Type="http://schemas.openxmlformats.org/officeDocument/2006/relationships/image" Target="../media/image488.png"/><Relationship Id="rId14" Type="http://schemas.openxmlformats.org/officeDocument/2006/relationships/image" Target="../media/image4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157.png"/><Relationship Id="rId7" Type="http://schemas.openxmlformats.org/officeDocument/2006/relationships/image" Target="../media/image170.png"/><Relationship Id="rId12" Type="http://schemas.openxmlformats.org/officeDocument/2006/relationships/image" Target="../media/image4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496.png"/><Relationship Id="rId5" Type="http://schemas.openxmlformats.org/officeDocument/2006/relationships/image" Target="../media/image168.png"/><Relationship Id="rId10" Type="http://schemas.openxmlformats.org/officeDocument/2006/relationships/image" Target="../media/image171.png"/><Relationship Id="rId4" Type="http://schemas.openxmlformats.org/officeDocument/2006/relationships/image" Target="../media/image167.png"/><Relationship Id="rId9" Type="http://schemas.openxmlformats.org/officeDocument/2006/relationships/image" Target="../media/image4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5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27BC76-D92A-41DE-8320-BD03556894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5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3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F47918-CB24-4131-B8F2-5AFE6856C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4046</Words>
  <Application>Microsoft Office PowerPoint</Application>
  <PresentationFormat>Apresentação na tela (4:3)</PresentationFormat>
  <Paragraphs>743</Paragraphs>
  <Slides>89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 terriaga</cp:lastModifiedBy>
  <cp:revision>55</cp:revision>
  <dcterms:created xsi:type="dcterms:W3CDTF">2019-04-23T23:48:00Z</dcterms:created>
  <dcterms:modified xsi:type="dcterms:W3CDTF">2019-11-07T01:34:20Z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1046-11.2.0.8339</vt:lpwstr>
  </property>
</Properties>
</file>